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6" r:id="rId3"/>
    <p:sldId id="263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6F4BB-0DFB-4DC5-897D-66651DE389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48985-E383-4BD0-B6F3-80D1139A3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D9AF5-D559-4FC6-848B-D62AE22C3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0CF43-33E8-4FD7-BD65-B3AC31165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E0DAE-9B56-4120-96A6-041E9F52C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61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1111-F75D-4577-B4A6-788010422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1B23A-8AD1-45E4-AD60-BAD3BD092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9CCF1-E465-4DD2-B6AB-361012E59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AEF38-2003-4AEF-9DB9-EA87EA9EC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D100D-7101-427A-B12F-92B973D8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17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3F7E28-1E95-4FDD-A35C-244A0FB0A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DF951-3A25-4C2B-8574-FAE8285A4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72E05-90F1-4C67-B868-A0AC25B1B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2C84A-8A9B-4D41-B0AB-C5D41F338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4A030-B942-41EA-B484-C16BD0166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538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AD51E-3826-428B-B8E4-6DA8D11B3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16EA2-E9C9-4D87-80C7-7D8AEA06D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703A0-3D7F-4065-9CA8-E829C28F0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4B182-2A53-4640-99F6-AF61E1F92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AACC3-D621-45F0-BB36-6FC93997A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32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9C3CC-1624-4C84-A7A2-0A287D3E2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79F46-89AF-43A5-892C-546CA9A76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1433C-3716-4E2A-8107-CC66A43F8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F5356-C9ED-44D7-9226-74338D4CE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CE837-600B-4F6E-903E-028AB75E6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23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1CAC5-3015-44A0-A1FD-14F5512EB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FC810-F5EE-4DA9-82B2-AA8E4DFC2E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1A9F3-E95C-4E79-9DE4-B46A688FA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BADC5-8722-45F6-B62C-79AF2F626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BCF81-A17F-4A2F-87A6-AD928E89F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F7EE32-DC25-415D-9AD2-9977A9902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10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35968-69B4-4C32-B326-3A52EA654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C8CD90-80A4-4D41-BCC5-340E73C19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165664-9640-4474-BF6B-006C145651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D9DF93-061F-40EA-AB73-936465EB4A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BE6F48-17BA-4BBD-988F-B4630EB5F5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7B431C-7B03-4F1E-92FD-BC69C9574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66F78-E528-489D-9982-8FED2991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5A14ED-FCE0-4FF2-88CF-A859AB15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614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5A869-F2D4-42C0-8935-6EEA60B14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7BC70C-6732-4C0A-8ED1-29B4C5E80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95B237-1513-41B7-B788-EE8E8B006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07738A-B5F7-4C3B-BBC7-C54E7BE74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24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3831F8-325F-4EFD-9AE8-AC78FF48A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18A922-80A3-4D36-8422-2909A9845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E51ADC-81C7-4704-9D5D-F0DC9E4D7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72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F6359-0AD7-43A0-B649-9F0445B30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84931-FAED-44AE-843C-A69C3C2C9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3A6DC-AC7C-47E4-826F-C8486C53B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A17FC4-C961-4517-96D9-296D63419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A321F5-14CC-40F0-B144-EA7772914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BE5A50-2675-465F-9A2D-9EFD07CAB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344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D8226-97E9-46D2-BF95-D4E246039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0BE796-E4A6-4D43-9A4C-053387995F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48CBC-031A-4028-81D0-6DA2977163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5E68EA-20C0-48F0-A371-282F91E7F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BF35A-67F9-4313-8110-4A7D1C8B3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F5F93-EB24-48EE-BE4B-0700A883A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96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7EC00D-0D07-47BD-B752-3D0DB3423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8670E-E4B4-4A81-A460-F86C5480F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3B2EA-6140-4558-ABB5-7E67B60A1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4C509-2916-4B97-9EBC-F0A169957CCA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7567B-467B-437E-AF7B-211AA7AD0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5F4DF-6789-493A-99CF-41AB55F76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CA34E-C652-4DA6-8F38-8E3DED5E6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64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00CDF59D-9B04-4A95-A441-F54DB3550F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78717" y="-970245"/>
            <a:ext cx="6598868" cy="879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1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6D242-E710-4806-BF33-1A183D86E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97B3F-50FD-41C1-B41A-CD12B48AE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962F91-2DE0-46A6-AB1C-B1C392480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43" y="595017"/>
            <a:ext cx="11916113" cy="566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838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4A0EDA-AA39-4684-A6CC-A6EDD406C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1273" y="161926"/>
            <a:ext cx="8138865" cy="66960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15FB322-535C-4A4C-AA66-8C629724E770}"/>
              </a:ext>
            </a:extLst>
          </p:cNvPr>
          <p:cNvSpPr/>
          <p:nvPr/>
        </p:nvSpPr>
        <p:spPr>
          <a:xfrm>
            <a:off x="4257675" y="161925"/>
            <a:ext cx="1438275" cy="63309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105294-18C7-4991-8D55-2F6348FF3D9A}"/>
              </a:ext>
            </a:extLst>
          </p:cNvPr>
          <p:cNvSpPr/>
          <p:nvPr/>
        </p:nvSpPr>
        <p:spPr>
          <a:xfrm>
            <a:off x="6991353" y="161925"/>
            <a:ext cx="1438275" cy="63309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053CAA6-A146-4AAE-BABB-CC1EFF6F0678}"/>
              </a:ext>
            </a:extLst>
          </p:cNvPr>
          <p:cNvSpPr/>
          <p:nvPr/>
        </p:nvSpPr>
        <p:spPr>
          <a:xfrm>
            <a:off x="2232977" y="1940691"/>
            <a:ext cx="1608077" cy="621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F17F62-3F00-44B4-A423-B5FC9EB646FE}"/>
              </a:ext>
            </a:extLst>
          </p:cNvPr>
          <p:cNvSpPr txBox="1"/>
          <p:nvPr/>
        </p:nvSpPr>
        <p:spPr>
          <a:xfrm>
            <a:off x="2001896" y="2562128"/>
            <a:ext cx="1608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2yr rotation corn has larger relative growth rates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A765EEC-3780-48A8-B6BA-2ADE1AC8E259}"/>
              </a:ext>
            </a:extLst>
          </p:cNvPr>
          <p:cNvSpPr/>
          <p:nvPr/>
        </p:nvSpPr>
        <p:spPr>
          <a:xfrm>
            <a:off x="1669003" y="1205324"/>
            <a:ext cx="2138740" cy="62143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3E5986-E23C-404A-B0A6-60FC4C8F7E24}"/>
              </a:ext>
            </a:extLst>
          </p:cNvPr>
          <p:cNvSpPr txBox="1"/>
          <p:nvPr/>
        </p:nvSpPr>
        <p:spPr>
          <a:xfrm>
            <a:off x="373600" y="1489396"/>
            <a:ext cx="1608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4yr growth rate is higher, but timing is inconsistent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6FB1A15-5787-4ADD-8209-B62C32421AB8}"/>
              </a:ext>
            </a:extLst>
          </p:cNvPr>
          <p:cNvSpPr/>
          <p:nvPr/>
        </p:nvSpPr>
        <p:spPr>
          <a:xfrm>
            <a:off x="1892902" y="273168"/>
            <a:ext cx="2138740" cy="621437"/>
          </a:xfrm>
          <a:prstGeom prst="righ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445685-179A-4013-A6C6-65BB4D5A19B6}"/>
              </a:ext>
            </a:extLst>
          </p:cNvPr>
          <p:cNvSpPr txBox="1"/>
          <p:nvPr/>
        </p:nvSpPr>
        <p:spPr>
          <a:xfrm>
            <a:off x="245392" y="161925"/>
            <a:ext cx="18059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biomass differences reflective of yield differences</a:t>
            </a:r>
          </a:p>
        </p:txBody>
      </p:sp>
    </p:spTree>
    <p:extLst>
      <p:ext uri="{BB962C8B-B14F-4D97-AF65-F5344CB8AC3E}">
        <p14:creationId xmlns:p14="http://schemas.microsoft.com/office/powerpoint/2010/main" val="2398543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56F304A-BCBA-4643-9AC7-66B98426D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1273" y="161926"/>
            <a:ext cx="8138865" cy="66960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15FB322-535C-4A4C-AA66-8C629724E770}"/>
              </a:ext>
            </a:extLst>
          </p:cNvPr>
          <p:cNvSpPr/>
          <p:nvPr/>
        </p:nvSpPr>
        <p:spPr>
          <a:xfrm>
            <a:off x="4381500" y="161925"/>
            <a:ext cx="1438275" cy="63309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105294-18C7-4991-8D55-2F6348FF3D9A}"/>
              </a:ext>
            </a:extLst>
          </p:cNvPr>
          <p:cNvSpPr/>
          <p:nvPr/>
        </p:nvSpPr>
        <p:spPr>
          <a:xfrm>
            <a:off x="6991353" y="161925"/>
            <a:ext cx="1438275" cy="63309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053CAA6-A146-4AAE-BABB-CC1EFF6F0678}"/>
              </a:ext>
            </a:extLst>
          </p:cNvPr>
          <p:cNvSpPr/>
          <p:nvPr/>
        </p:nvSpPr>
        <p:spPr>
          <a:xfrm>
            <a:off x="2232977" y="1940691"/>
            <a:ext cx="1608077" cy="621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F17F62-3F00-44B4-A423-B5FC9EB646FE}"/>
              </a:ext>
            </a:extLst>
          </p:cNvPr>
          <p:cNvSpPr txBox="1"/>
          <p:nvPr/>
        </p:nvSpPr>
        <p:spPr>
          <a:xfrm>
            <a:off x="2001896" y="2562128"/>
            <a:ext cx="1608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2yr rotation corn has larger relative growth rates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A765EEC-3780-48A8-B6BA-2ADE1AC8E259}"/>
              </a:ext>
            </a:extLst>
          </p:cNvPr>
          <p:cNvSpPr/>
          <p:nvPr/>
        </p:nvSpPr>
        <p:spPr>
          <a:xfrm>
            <a:off x="1669003" y="1205324"/>
            <a:ext cx="2138740" cy="621437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3E5986-E23C-404A-B0A6-60FC4C8F7E24}"/>
              </a:ext>
            </a:extLst>
          </p:cNvPr>
          <p:cNvSpPr txBox="1"/>
          <p:nvPr/>
        </p:nvSpPr>
        <p:spPr>
          <a:xfrm>
            <a:off x="373600" y="1489396"/>
            <a:ext cx="1608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4yr growth rate is higher, but timing is inconsistent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6FB1A15-5787-4ADD-8209-B62C32421AB8}"/>
              </a:ext>
            </a:extLst>
          </p:cNvPr>
          <p:cNvSpPr/>
          <p:nvPr/>
        </p:nvSpPr>
        <p:spPr>
          <a:xfrm>
            <a:off x="1892902" y="273168"/>
            <a:ext cx="2138740" cy="621437"/>
          </a:xfrm>
          <a:prstGeom prst="righ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445685-179A-4013-A6C6-65BB4D5A19B6}"/>
              </a:ext>
            </a:extLst>
          </p:cNvPr>
          <p:cNvSpPr txBox="1"/>
          <p:nvPr/>
        </p:nvSpPr>
        <p:spPr>
          <a:xfrm>
            <a:off x="245392" y="161925"/>
            <a:ext cx="18059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biomass differences reflective of yield differences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8C174A44-2DD9-456B-BBA4-AD4B0D4A37C5}"/>
              </a:ext>
            </a:extLst>
          </p:cNvPr>
          <p:cNvSpPr/>
          <p:nvPr/>
        </p:nvSpPr>
        <p:spPr>
          <a:xfrm>
            <a:off x="1442968" y="5031239"/>
            <a:ext cx="6085295" cy="621437"/>
          </a:xfrm>
          <a:prstGeom prst="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D2B722-DB7F-4541-AF7E-49B74A7FA49D}"/>
              </a:ext>
            </a:extLst>
          </p:cNvPr>
          <p:cNvSpPr txBox="1"/>
          <p:nvPr/>
        </p:nvSpPr>
        <p:spPr>
          <a:xfrm>
            <a:off x="517441" y="4141628"/>
            <a:ext cx="16080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2018, the 4yr corn had bigger </a:t>
            </a:r>
            <a:r>
              <a:rPr lang="en-US"/>
              <a:t>kernals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862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923108-8CDC-444D-B85F-D351994A9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43" y="595017"/>
            <a:ext cx="11916113" cy="566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37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C731A3-48E5-45A1-9751-CF0E1279D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567" y="1493352"/>
            <a:ext cx="8138865" cy="3871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588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4AA1B-5426-4406-B60B-6B441207A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518FA-611F-42E0-906F-7AE55300E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Biomass over time</a:t>
            </a:r>
          </a:p>
          <a:p>
            <a:pPr lvl="1"/>
            <a:r>
              <a:rPr lang="en-US" dirty="0"/>
              <a:t>Fit a logistic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B7AF45-1E09-4C95-85C0-A474F3CDFD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088"/>
          <a:stretch/>
        </p:blipFill>
        <p:spPr>
          <a:xfrm>
            <a:off x="9266610" y="816947"/>
            <a:ext cx="2557959" cy="555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30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8201F3-AB7B-48C9-B3A2-B728E4392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986" y="1086865"/>
            <a:ext cx="9848027" cy="468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85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4AA1B-5426-4406-B60B-6B441207A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518FA-611F-42E0-906F-7AE55300E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Biomass over time</a:t>
            </a:r>
          </a:p>
          <a:p>
            <a:pPr lvl="1"/>
            <a:r>
              <a:rPr lang="en-US" dirty="0"/>
              <a:t>Fit a logistic</a:t>
            </a:r>
          </a:p>
          <a:p>
            <a:r>
              <a:rPr lang="en-US" dirty="0"/>
              <a:t>Derivative is change in biomass/change in time</a:t>
            </a:r>
          </a:p>
          <a:p>
            <a:pPr lvl="1"/>
            <a:r>
              <a:rPr lang="en-US" dirty="0"/>
              <a:t>Growth rate (g per plant per day)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D25E3-92A3-439B-A9AE-87C38437A6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940"/>
          <a:stretch/>
        </p:blipFill>
        <p:spPr>
          <a:xfrm>
            <a:off x="9126012" y="681037"/>
            <a:ext cx="2678724" cy="577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473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3F45A-DF51-47D5-B76D-09BCB4B8F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C7E30-758B-4866-A2C2-468720331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4EAA20-3B09-4B47-98EA-46DCEF7CEC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022"/>
          <a:stretch/>
        </p:blipFill>
        <p:spPr>
          <a:xfrm>
            <a:off x="137943" y="595018"/>
            <a:ext cx="11916113" cy="362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559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4AA1B-5426-4406-B60B-6B441207A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518FA-611F-42E0-906F-7AE55300E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05675" cy="4351338"/>
          </a:xfrm>
        </p:spPr>
        <p:txBody>
          <a:bodyPr/>
          <a:lstStyle/>
          <a:p>
            <a:r>
              <a:rPr lang="en-US" dirty="0"/>
              <a:t>Biomass over time</a:t>
            </a:r>
          </a:p>
          <a:p>
            <a:pPr lvl="1"/>
            <a:r>
              <a:rPr lang="en-US" dirty="0"/>
              <a:t>Fit a logistic</a:t>
            </a:r>
          </a:p>
          <a:p>
            <a:r>
              <a:rPr lang="en-US" dirty="0"/>
              <a:t>Derivative is change in biomass/change in time</a:t>
            </a:r>
          </a:p>
          <a:p>
            <a:pPr lvl="1"/>
            <a:r>
              <a:rPr lang="en-US" dirty="0"/>
              <a:t>Growth rate (g per plant per day)</a:t>
            </a:r>
          </a:p>
          <a:p>
            <a:r>
              <a:rPr lang="en-US" dirty="0"/>
              <a:t> Growth rate divided by biomass</a:t>
            </a:r>
          </a:p>
          <a:p>
            <a:pPr lvl="1"/>
            <a:r>
              <a:rPr lang="en-US" dirty="0"/>
              <a:t>relative growth rate (g growth per day per g plant)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1DF50F-9976-42F1-B2C2-FB1E2ABFCF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926" b="36464"/>
          <a:stretch/>
        </p:blipFill>
        <p:spPr>
          <a:xfrm>
            <a:off x="8610756" y="0"/>
            <a:ext cx="3444568" cy="471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126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A6B5A-78E7-4D94-8F71-3E7FDDB77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572B4-AE58-4259-9524-46416AD3A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D33FE9-CCAE-4ACC-8ECD-AFFC93797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43" y="595017"/>
            <a:ext cx="11916113" cy="566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3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4AA1B-5426-4406-B60B-6B441207A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518FA-611F-42E0-906F-7AE55300E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05675" cy="4351338"/>
          </a:xfrm>
        </p:spPr>
        <p:txBody>
          <a:bodyPr/>
          <a:lstStyle/>
          <a:p>
            <a:r>
              <a:rPr lang="en-US" dirty="0"/>
              <a:t>Biomass over time</a:t>
            </a:r>
          </a:p>
          <a:p>
            <a:r>
              <a:rPr lang="en-US" dirty="0"/>
              <a:t>Derivative is change in biomass/change in time</a:t>
            </a:r>
          </a:p>
          <a:p>
            <a:pPr lvl="1"/>
            <a:r>
              <a:rPr lang="en-US" dirty="0"/>
              <a:t>Growth rate (g per plant per day)</a:t>
            </a:r>
          </a:p>
          <a:p>
            <a:r>
              <a:rPr lang="en-US" dirty="0"/>
              <a:t> Growth rate divided by biomass</a:t>
            </a:r>
          </a:p>
          <a:p>
            <a:pPr lvl="1"/>
            <a:r>
              <a:rPr lang="en-US" dirty="0"/>
              <a:t>relative growth rate (g growth per day per g plant)</a:t>
            </a:r>
          </a:p>
          <a:p>
            <a:r>
              <a:rPr lang="en-US" dirty="0"/>
              <a:t>Radiation-use-efficiency is amount of biomass produced per unit of radiation intercepted</a:t>
            </a:r>
          </a:p>
          <a:p>
            <a:pPr lvl="1"/>
            <a:r>
              <a:rPr lang="en-US" dirty="0"/>
              <a:t>Divide biomass by LAI, take ratio of two systems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E6025C-F6B2-4F4C-904D-A312FD3351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101"/>
          <a:stretch/>
        </p:blipFill>
        <p:spPr>
          <a:xfrm>
            <a:off x="8848724" y="595017"/>
            <a:ext cx="3205332" cy="566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022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191</Words>
  <Application>Microsoft Office PowerPoint</Application>
  <PresentationFormat>Widescreen</PresentationFormat>
  <Paragraphs>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Nichols, Virginia A [AGRON]</dc:creator>
  <cp:lastModifiedBy>Nichols, Virginia A [AGRON]</cp:lastModifiedBy>
  <cp:revision>11</cp:revision>
  <dcterms:created xsi:type="dcterms:W3CDTF">2021-01-21T17:43:38Z</dcterms:created>
  <dcterms:modified xsi:type="dcterms:W3CDTF">2021-01-21T23:23:17Z</dcterms:modified>
</cp:coreProperties>
</file>

<file path=docProps/thumbnail.jpeg>
</file>